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7C9AC8-6D74-444B-831F-8FEE29445D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3527" y="1788454"/>
            <a:ext cx="8262830" cy="1113267"/>
          </a:xfrm>
        </p:spPr>
        <p:txBody>
          <a:bodyPr/>
          <a:lstStyle/>
          <a:p>
            <a:r>
              <a:rPr lang="ru-RU" sz="4000" dirty="0"/>
              <a:t>Как подготовиться к видеозаписи ролика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2D4B223-C76D-472C-B079-53F4C182F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9905" y="3223491"/>
            <a:ext cx="6999803" cy="1791854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Александр </a:t>
            </a:r>
            <a:r>
              <a:rPr lang="ru-RU" dirty="0" err="1"/>
              <a:t>Туравинин</a:t>
            </a:r>
            <a:r>
              <a:rPr lang="ru-RU" dirty="0"/>
              <a:t>, актер театров «Студия.</a:t>
            </a:r>
            <a:r>
              <a:rPr lang="en-US" dirty="0"/>
              <a:t>Project</a:t>
            </a:r>
            <a:r>
              <a:rPr lang="ru-RU" dirty="0"/>
              <a:t>», «Театр Живого Действия», театр </a:t>
            </a:r>
            <a:r>
              <a:rPr lang="en-US" dirty="0"/>
              <a:t>#</a:t>
            </a:r>
            <a:r>
              <a:rPr lang="ru-RU" dirty="0" err="1"/>
              <a:t>Чё</a:t>
            </a:r>
            <a:r>
              <a:rPr lang="ru-RU" dirty="0"/>
              <a:t>.</a:t>
            </a:r>
          </a:p>
          <a:p>
            <a:r>
              <a:rPr lang="ru-RU" dirty="0"/>
              <a:t> Педагог по актерскому мастерству и публичным выступлениям школы «Вскрытие покажет».</a:t>
            </a:r>
          </a:p>
          <a:p>
            <a:r>
              <a:rPr lang="ru-RU" dirty="0"/>
              <a:t>Ведущий </a:t>
            </a:r>
            <a:r>
              <a:rPr lang="en-US" dirty="0"/>
              <a:t>online</a:t>
            </a:r>
            <a:r>
              <a:rPr lang="ru-RU" dirty="0"/>
              <a:t> </a:t>
            </a:r>
            <a:r>
              <a:rPr lang="ru-RU" dirty="0" err="1"/>
              <a:t>проета</a:t>
            </a:r>
            <a:r>
              <a:rPr lang="ru-RU" dirty="0"/>
              <a:t> «</a:t>
            </a:r>
            <a:r>
              <a:rPr lang="en-US" dirty="0"/>
              <a:t>Networking.</a:t>
            </a:r>
            <a:r>
              <a:rPr lang="ru-RU" dirty="0"/>
              <a:t>ТЕАТР». </a:t>
            </a:r>
          </a:p>
        </p:txBody>
      </p:sp>
    </p:spTree>
    <p:extLst>
      <p:ext uri="{BB962C8B-B14F-4D97-AF65-F5344CB8AC3E}">
        <p14:creationId xmlns:p14="http://schemas.microsoft.com/office/powerpoint/2010/main" val="1264449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D29AEC-C632-4CFF-AC0C-AA598CC0D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ПОДГОТОВКА СЦЕНАРИЯ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FFA2A5-A7DB-4977-8BBB-29DEAECE6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286000"/>
            <a:ext cx="9979891" cy="3957782"/>
          </a:xfrm>
        </p:spPr>
        <p:txBody>
          <a:bodyPr/>
          <a:lstStyle/>
          <a:p>
            <a:r>
              <a:rPr lang="ru-RU" dirty="0"/>
              <a:t>Кто вы? Представьтесь!</a:t>
            </a:r>
          </a:p>
          <a:p>
            <a:r>
              <a:rPr lang="ru-RU" dirty="0"/>
              <a:t>Какая проблема?</a:t>
            </a:r>
          </a:p>
          <a:p>
            <a:r>
              <a:rPr lang="ru-RU" dirty="0"/>
              <a:t>Что будет, если ее не решать?</a:t>
            </a:r>
          </a:p>
          <a:p>
            <a:r>
              <a:rPr lang="ru-RU" dirty="0"/>
              <a:t>Кто и как будет ее решать? (Команда)</a:t>
            </a:r>
          </a:p>
          <a:p>
            <a:r>
              <a:rPr lang="ru-RU" dirty="0"/>
              <a:t>Какие у вас есть ресурсы?</a:t>
            </a:r>
          </a:p>
          <a:p>
            <a:r>
              <a:rPr lang="ru-RU" dirty="0"/>
              <a:t>На что нужны деньги? Или какая нужна помощь?</a:t>
            </a:r>
          </a:p>
          <a:p>
            <a:r>
              <a:rPr lang="ru-RU" dirty="0"/>
              <a:t>Что будем делать? (риски, выгоды, ожидаемый результат)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ТАЙМИНГ!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9802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B5480D-66F5-48AA-81AA-4C668D8C2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ПОМОЖЕТ?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05E8B6-0D07-4D0E-B394-807911540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Удели время!</a:t>
            </a:r>
          </a:p>
          <a:p>
            <a:r>
              <a:rPr lang="ru-RU" dirty="0"/>
              <a:t>Раскадровка</a:t>
            </a:r>
          </a:p>
          <a:p>
            <a:r>
              <a:rPr lang="ru-RU" dirty="0"/>
              <a:t>Задай вопросы, тем, кто знает!</a:t>
            </a:r>
          </a:p>
          <a:p>
            <a:r>
              <a:rPr lang="ru-RU" dirty="0"/>
              <a:t>Своими словами! (формулировки, не оставляющие равнодушным)</a:t>
            </a:r>
          </a:p>
          <a:p>
            <a:r>
              <a:rPr lang="ru-RU" dirty="0"/>
              <a:t>Репетируй</a:t>
            </a:r>
          </a:p>
          <a:p>
            <a:r>
              <a:rPr lang="ru-RU" dirty="0"/>
              <a:t>Протестируй на живых людях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7664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D6BAC6-5673-4D6C-9D01-758E6E5A1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799"/>
            <a:ext cx="9601200" cy="3923145"/>
          </a:xfrm>
        </p:spPr>
        <p:txBody>
          <a:bodyPr>
            <a:normAutofit fontScale="90000"/>
          </a:bodyPr>
          <a:lstStyle/>
          <a:p>
            <a:br>
              <a:rPr lang="ru-RU" sz="9600" dirty="0">
                <a:solidFill>
                  <a:srgbClr val="FF0000"/>
                </a:solidFill>
              </a:rPr>
            </a:br>
            <a:br>
              <a:rPr lang="ru-RU" sz="9600" dirty="0">
                <a:solidFill>
                  <a:srgbClr val="FF0000"/>
                </a:solidFill>
              </a:rPr>
            </a:br>
            <a:r>
              <a:rPr lang="ru-RU" sz="9600" dirty="0">
                <a:solidFill>
                  <a:srgbClr val="FF0000"/>
                </a:solidFill>
              </a:rPr>
              <a:t>ОШИБКИ!</a:t>
            </a:r>
          </a:p>
        </p:txBody>
      </p:sp>
    </p:spTree>
    <p:extLst>
      <p:ext uri="{BB962C8B-B14F-4D97-AF65-F5344CB8AC3E}">
        <p14:creationId xmlns:p14="http://schemas.microsoft.com/office/powerpoint/2010/main" val="2811605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C72FFA-8F19-4915-B0A2-8CD5181A2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ПОДГОТОВКА КАДРА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6C88A8-92FA-4D13-965A-8B96120B9D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Кто будет смотреть и что он хочет увидеть?</a:t>
            </a:r>
          </a:p>
          <a:p>
            <a:r>
              <a:rPr lang="ru-RU" dirty="0"/>
              <a:t>Выбор места и времени</a:t>
            </a:r>
          </a:p>
          <a:p>
            <a:r>
              <a:rPr lang="ru-RU" dirty="0"/>
              <a:t>Зачем нужен штатив?</a:t>
            </a:r>
          </a:p>
          <a:p>
            <a:r>
              <a:rPr lang="ru-RU" dirty="0"/>
              <a:t>Ракурс и освещение</a:t>
            </a:r>
          </a:p>
          <a:p>
            <a:r>
              <a:rPr lang="ru-RU" dirty="0"/>
              <a:t>Внешний вид</a:t>
            </a:r>
          </a:p>
          <a:p>
            <a:r>
              <a:rPr lang="ru-RU" dirty="0"/>
              <a:t>Ассистент</a:t>
            </a:r>
          </a:p>
        </p:txBody>
      </p:sp>
    </p:spTree>
    <p:extLst>
      <p:ext uri="{BB962C8B-B14F-4D97-AF65-F5344CB8AC3E}">
        <p14:creationId xmlns:p14="http://schemas.microsoft.com/office/powerpoint/2010/main" val="3552924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7C9AC8-6D74-444B-831F-8FEE29445D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3527" y="1788454"/>
            <a:ext cx="8262830" cy="1113267"/>
          </a:xfrm>
        </p:spPr>
        <p:txBody>
          <a:bodyPr/>
          <a:lstStyle/>
          <a:p>
            <a:r>
              <a:rPr lang="ru-RU" sz="4000" dirty="0"/>
              <a:t>Домашнее задание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2D4B223-C76D-472C-B079-53F4C182F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9905" y="3223491"/>
            <a:ext cx="6999803" cy="1560945"/>
          </a:xfrm>
        </p:spPr>
        <p:txBody>
          <a:bodyPr>
            <a:normAutofit/>
          </a:bodyPr>
          <a:lstStyle/>
          <a:p>
            <a:r>
              <a:rPr lang="ru-RU" dirty="0"/>
              <a:t>Снимите технический ролик с презентацией вашего проекта, расскажите своими словами, уложитесь в тайминг, сдайте за сутки до следующего занятия</a:t>
            </a:r>
          </a:p>
        </p:txBody>
      </p:sp>
    </p:spTree>
    <p:extLst>
      <p:ext uri="{BB962C8B-B14F-4D97-AF65-F5344CB8AC3E}">
        <p14:creationId xmlns:p14="http://schemas.microsoft.com/office/powerpoint/2010/main" val="1007710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D6BAC6-5673-4D6C-9D01-758E6E5A1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799"/>
            <a:ext cx="9601200" cy="3923145"/>
          </a:xfrm>
        </p:spPr>
        <p:txBody>
          <a:bodyPr>
            <a:normAutofit fontScale="90000"/>
          </a:bodyPr>
          <a:lstStyle/>
          <a:p>
            <a:br>
              <a:rPr lang="ru-RU" sz="9600" dirty="0">
                <a:solidFill>
                  <a:srgbClr val="FF0000"/>
                </a:solidFill>
              </a:rPr>
            </a:br>
            <a:br>
              <a:rPr lang="ru-RU" sz="9600" dirty="0">
                <a:solidFill>
                  <a:srgbClr val="FF0000"/>
                </a:solidFill>
              </a:rPr>
            </a:br>
            <a:r>
              <a:rPr lang="ru-RU" sz="10700" dirty="0">
                <a:solidFill>
                  <a:schemeClr val="tx1"/>
                </a:solidFill>
              </a:rPr>
              <a:t>ВОПРОСЫ</a:t>
            </a:r>
          </a:p>
        </p:txBody>
      </p:sp>
    </p:spTree>
    <p:extLst>
      <p:ext uri="{BB962C8B-B14F-4D97-AF65-F5344CB8AC3E}">
        <p14:creationId xmlns:p14="http://schemas.microsoft.com/office/powerpoint/2010/main" val="3311879492"/>
      </p:ext>
    </p:extLst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21</TotalTime>
  <Words>189</Words>
  <Application>Microsoft Office PowerPoint</Application>
  <PresentationFormat>Широкоэкранный</PresentationFormat>
  <Paragraphs>32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Franklin Gothic Book</vt:lpstr>
      <vt:lpstr>Уголки</vt:lpstr>
      <vt:lpstr>Как подготовиться к видеозаписи ролика</vt:lpstr>
      <vt:lpstr>ПОДГОТОВКА СЦЕНАРИЯ</vt:lpstr>
      <vt:lpstr>ЧТО ПОМОЖЕТ?</vt:lpstr>
      <vt:lpstr>  ОШИБКИ!</vt:lpstr>
      <vt:lpstr>ПОДГОТОВКА КАДРА</vt:lpstr>
      <vt:lpstr>Домашнее задание</vt:lpstr>
      <vt:lpstr>  ВОПРОСЫ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подготовиться к видеозаписи ролика</dc:title>
  <dc:creator>Анастасия Киреева</dc:creator>
  <cp:lastModifiedBy>Анастасия Киреева</cp:lastModifiedBy>
  <cp:revision>1</cp:revision>
  <dcterms:created xsi:type="dcterms:W3CDTF">2022-01-25T07:31:24Z</dcterms:created>
  <dcterms:modified xsi:type="dcterms:W3CDTF">2022-01-25T07:52:43Z</dcterms:modified>
</cp:coreProperties>
</file>